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42"/>
  </p:notesMasterIdLst>
  <p:sldIdLst>
    <p:sldId id="256" r:id="rId2"/>
    <p:sldId id="257" r:id="rId3"/>
    <p:sldId id="262" r:id="rId4"/>
    <p:sldId id="275" r:id="rId5"/>
    <p:sldId id="295" r:id="rId6"/>
    <p:sldId id="268" r:id="rId7"/>
    <p:sldId id="265" r:id="rId8"/>
    <p:sldId id="272" r:id="rId9"/>
    <p:sldId id="278" r:id="rId10"/>
    <p:sldId id="279" r:id="rId11"/>
    <p:sldId id="260" r:id="rId12"/>
    <p:sldId id="301" r:id="rId13"/>
    <p:sldId id="282" r:id="rId14"/>
    <p:sldId id="270" r:id="rId15"/>
    <p:sldId id="280" r:id="rId16"/>
    <p:sldId id="302" r:id="rId17"/>
    <p:sldId id="271" r:id="rId18"/>
    <p:sldId id="283" r:id="rId19"/>
    <p:sldId id="284" r:id="rId20"/>
    <p:sldId id="285" r:id="rId21"/>
    <p:sldId id="288" r:id="rId22"/>
    <p:sldId id="289" r:id="rId23"/>
    <p:sldId id="267" r:id="rId24"/>
    <p:sldId id="290" r:id="rId25"/>
    <p:sldId id="273" r:id="rId26"/>
    <p:sldId id="292" r:id="rId27"/>
    <p:sldId id="291" r:id="rId28"/>
    <p:sldId id="299" r:id="rId29"/>
    <p:sldId id="296" r:id="rId30"/>
    <p:sldId id="259" r:id="rId31"/>
    <p:sldId id="263" r:id="rId32"/>
    <p:sldId id="258" r:id="rId33"/>
    <p:sldId id="264" r:id="rId34"/>
    <p:sldId id="269" r:id="rId35"/>
    <p:sldId id="274" r:id="rId36"/>
    <p:sldId id="297" r:id="rId37"/>
    <p:sldId id="261" r:id="rId38"/>
    <p:sldId id="266" r:id="rId39"/>
    <p:sldId id="294" r:id="rId40"/>
    <p:sldId id="293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67" autoAdjust="0"/>
    <p:restoredTop sz="86410" autoAdjust="0"/>
  </p:normalViewPr>
  <p:slideViewPr>
    <p:cSldViewPr>
      <p:cViewPr>
        <p:scale>
          <a:sx n="75" d="100"/>
          <a:sy n="75" d="100"/>
        </p:scale>
        <p:origin x="-600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image" Target="../media/image16.png"/><Relationship Id="rId2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image" Target="../media/image16.png"/><Relationship Id="rId2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05FA96FC-67C8-E14C-BB26-FD08D72095F2}" type="presOf" srcId="{25072EFA-D904-7D4F-8BC8-6751613D45DF}" destId="{8F9519EB-F38F-994D-B21C-5D8EAA055F6E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0334784D-CC36-004E-899D-2810941F8CDB}" type="presOf" srcId="{E860CBE0-C123-414E-9676-C9C43A14CC6B}" destId="{CB9B291C-BBB8-B848-8BBE-845A8613AAC6}" srcOrd="0" destOrd="0" presId="urn:microsoft.com/office/officeart/2008/layout/CaptionedPictures"/>
    <dgm:cxn modelId="{D19C4F61-322A-BB43-AACC-8BDE50745CAF}" type="presOf" srcId="{CB902E51-AFAC-1E4F-AEA8-9A20DB533246}" destId="{70A9D7E3-5E99-4A49-958C-B558BD96620D}" srcOrd="0" destOrd="0" presId="urn:microsoft.com/office/officeart/2008/layout/CaptionedPictures"/>
    <dgm:cxn modelId="{32DB9AE4-0AE1-0943-870B-1BE966694653}" type="presOf" srcId="{E161EB22-012E-5D4C-9C61-6C64CB2EDB20}" destId="{A22C60CE-C67A-DA42-8870-C36DB941818C}" srcOrd="0" destOrd="0" presId="urn:microsoft.com/office/officeart/2008/layout/CaptionedPictures"/>
    <dgm:cxn modelId="{1FE414C2-1A18-614B-A762-60449813765A}" type="presOf" srcId="{D397D78F-F4FF-FD4D-90DD-F9A88728F44D}" destId="{2DBD3995-AD2E-C544-916E-57A3D9BF5232}" srcOrd="0" destOrd="0" presId="urn:microsoft.com/office/officeart/2008/layout/CaptionedPictures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342D8D91-BA5B-7D40-BD62-754C3D942D0D}" type="presOf" srcId="{552FA57F-6F28-244C-A23C-459A6C287EE4}" destId="{0E0D2E6A-54D7-D74A-A537-3877D1267069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393A369E-1AEC-A74C-9175-6C2158C76602}" type="presOf" srcId="{69889FAD-01EE-BB42-A8DD-6D1A2E8707A5}" destId="{F8F0AF7B-A3E1-5847-9DF4-FE3E2E33CE6E}" srcOrd="0" destOrd="0" presId="urn:microsoft.com/office/officeart/2008/layout/CaptionedPictures"/>
    <dgm:cxn modelId="{5F57C000-19AC-F847-A1F6-C19C31A9CA1E}" type="presParOf" srcId="{A22C60CE-C67A-DA42-8870-C36DB941818C}" destId="{F8C88A00-05FF-AD4F-9B5E-C1B114839CD3}" srcOrd="0" destOrd="0" presId="urn:microsoft.com/office/officeart/2008/layout/CaptionedPictures"/>
    <dgm:cxn modelId="{8240D246-5A05-3545-8259-1D72BBEAABF4}" type="presParOf" srcId="{F8C88A00-05FF-AD4F-9B5E-C1B114839CD3}" destId="{9526DC78-376C-B64C-9407-A697C86784B2}" srcOrd="0" destOrd="0" presId="urn:microsoft.com/office/officeart/2008/layout/CaptionedPictures"/>
    <dgm:cxn modelId="{CF41B186-6068-004A-8384-9C9C2E9420A4}" type="presParOf" srcId="{F8C88A00-05FF-AD4F-9B5E-C1B114839CD3}" destId="{18C43032-71A2-3646-A778-ED49F63149B6}" srcOrd="1" destOrd="0" presId="urn:microsoft.com/office/officeart/2008/layout/CaptionedPictures"/>
    <dgm:cxn modelId="{B4930743-76FD-3B4D-B17C-1FC656BC7013}" type="presParOf" srcId="{F8C88A00-05FF-AD4F-9B5E-C1B114839CD3}" destId="{FB6C6F49-CF20-4C46-A6C2-DF3FD1F9FA67}" srcOrd="2" destOrd="0" presId="urn:microsoft.com/office/officeart/2008/layout/CaptionedPictures"/>
    <dgm:cxn modelId="{2C265BB6-1B83-5D4C-9DE7-7CE19BB4A17D}" type="presParOf" srcId="{FB6C6F49-CF20-4C46-A6C2-DF3FD1F9FA67}" destId="{CB9B291C-BBB8-B848-8BBE-845A8613AAC6}" srcOrd="0" destOrd="0" presId="urn:microsoft.com/office/officeart/2008/layout/CaptionedPictures"/>
    <dgm:cxn modelId="{56985862-F899-B648-B99D-C70ED42E9001}" type="presParOf" srcId="{FB6C6F49-CF20-4C46-A6C2-DF3FD1F9FA67}" destId="{0E0D2E6A-54D7-D74A-A537-3877D1267069}" srcOrd="1" destOrd="0" presId="urn:microsoft.com/office/officeart/2008/layout/CaptionedPictures"/>
    <dgm:cxn modelId="{CD944CDE-3126-A248-9D50-4FB496E51DAD}" type="presParOf" srcId="{A22C60CE-C67A-DA42-8870-C36DB941818C}" destId="{BC6892CA-C740-4B4E-B4BB-1E42E190D78A}" srcOrd="1" destOrd="0" presId="urn:microsoft.com/office/officeart/2008/layout/CaptionedPictures"/>
    <dgm:cxn modelId="{99446B3E-EA87-9D4B-9F11-4E47219F16E2}" type="presParOf" srcId="{A22C60CE-C67A-DA42-8870-C36DB941818C}" destId="{D21BAFB9-BCB5-884C-A3FD-504E8A0648ED}" srcOrd="2" destOrd="0" presId="urn:microsoft.com/office/officeart/2008/layout/CaptionedPictures"/>
    <dgm:cxn modelId="{EF50EA3E-5DED-C247-8ED9-C0B2723BF93D}" type="presParOf" srcId="{D21BAFB9-BCB5-884C-A3FD-504E8A0648ED}" destId="{8BC60420-CE17-A440-B431-E0AF08A4C03C}" srcOrd="0" destOrd="0" presId="urn:microsoft.com/office/officeart/2008/layout/CaptionedPictures"/>
    <dgm:cxn modelId="{973D4B31-0C30-BE4A-BD2E-B89D1332F306}" type="presParOf" srcId="{D21BAFB9-BCB5-884C-A3FD-504E8A0648ED}" destId="{31FD9228-1C65-9F4A-86BC-0E3E5EDD92D7}" srcOrd="1" destOrd="0" presId="urn:microsoft.com/office/officeart/2008/layout/CaptionedPictures"/>
    <dgm:cxn modelId="{39BBEB47-D504-F94A-A3CA-6A87AF2EED1A}" type="presParOf" srcId="{D21BAFB9-BCB5-884C-A3FD-504E8A0648ED}" destId="{87D774F9-5559-5246-91D0-1FB59D76D753}" srcOrd="2" destOrd="0" presId="urn:microsoft.com/office/officeart/2008/layout/CaptionedPictures"/>
    <dgm:cxn modelId="{F0C7331A-9066-D042-8CE9-86275C2BAD65}" type="presParOf" srcId="{87D774F9-5559-5246-91D0-1FB59D76D753}" destId="{F8F0AF7B-A3E1-5847-9DF4-FE3E2E33CE6E}" srcOrd="0" destOrd="0" presId="urn:microsoft.com/office/officeart/2008/layout/CaptionedPictures"/>
    <dgm:cxn modelId="{28ABD542-DD0C-C44E-970B-2F539EC481BC}" type="presParOf" srcId="{87D774F9-5559-5246-91D0-1FB59D76D753}" destId="{70A9D7E3-5E99-4A49-958C-B558BD96620D}" srcOrd="1" destOrd="0" presId="urn:microsoft.com/office/officeart/2008/layout/CaptionedPictures"/>
    <dgm:cxn modelId="{C9068864-7ACB-254B-886E-78401FBE5677}" type="presParOf" srcId="{A22C60CE-C67A-DA42-8870-C36DB941818C}" destId="{1F66A83C-196B-2B48-A808-BBF80AD6F957}" srcOrd="3" destOrd="0" presId="urn:microsoft.com/office/officeart/2008/layout/CaptionedPictures"/>
    <dgm:cxn modelId="{86E28A79-E947-F84B-AAC7-43312B088DB1}" type="presParOf" srcId="{A22C60CE-C67A-DA42-8870-C36DB941818C}" destId="{52AABF89-861D-9345-BC72-55AD35420E56}" srcOrd="4" destOrd="0" presId="urn:microsoft.com/office/officeart/2008/layout/CaptionedPictures"/>
    <dgm:cxn modelId="{85908A2F-1DA6-204E-84CB-9AC266AB9642}" type="presParOf" srcId="{52AABF89-861D-9345-BC72-55AD35420E56}" destId="{C5CAB856-E91D-D549-B65E-F77C42668240}" srcOrd="0" destOrd="0" presId="urn:microsoft.com/office/officeart/2008/layout/CaptionedPictures"/>
    <dgm:cxn modelId="{E3F3B7FC-D596-3E4A-A54F-93DA713CAE4E}" type="presParOf" srcId="{52AABF89-861D-9345-BC72-55AD35420E56}" destId="{01FE6999-69CC-6A43-BA0E-4B94A5546FDC}" srcOrd="1" destOrd="0" presId="urn:microsoft.com/office/officeart/2008/layout/CaptionedPictures"/>
    <dgm:cxn modelId="{E1968B52-CA77-B840-887B-850074EBB79E}" type="presParOf" srcId="{52AABF89-861D-9345-BC72-55AD35420E56}" destId="{45CB6D5B-002F-254B-A91F-991582C6DAF8}" srcOrd="2" destOrd="0" presId="urn:microsoft.com/office/officeart/2008/layout/CaptionedPictures"/>
    <dgm:cxn modelId="{3C17557E-74DE-614B-A455-B726952E9CB0}" type="presParOf" srcId="{45CB6D5B-002F-254B-A91F-991582C6DAF8}" destId="{8F9519EB-F38F-994D-B21C-5D8EAA055F6E}" srcOrd="0" destOrd="0" presId="urn:microsoft.com/office/officeart/2008/layout/CaptionedPictures"/>
    <dgm:cxn modelId="{0D82D2F0-A784-A74B-8872-B8A198C5B17A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CDB8D-6689-6E48-BD60-4978501E16BB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B82425-4978-904C-9EAF-0FC0C13C78AC}">
      <dgm:prSet phldrT="[Text]" phldr="1"/>
      <dgm:spPr/>
      <dgm:t>
        <a:bodyPr/>
        <a:lstStyle/>
        <a:p>
          <a:endParaRPr lang="en-US"/>
        </a:p>
      </dgm:t>
    </dgm:pt>
    <dgm:pt modelId="{0566D0EA-70D0-6D47-A3FF-9E83F69849A4}" type="parTrans" cxnId="{170E478E-1439-A947-BB27-5BA617D404C9}">
      <dgm:prSet/>
      <dgm:spPr/>
      <dgm:t>
        <a:bodyPr/>
        <a:lstStyle/>
        <a:p>
          <a:endParaRPr lang="en-US"/>
        </a:p>
      </dgm:t>
    </dgm:pt>
    <dgm:pt modelId="{CB2EEF80-E933-CA42-8088-89564DE928DA}" type="sibTrans" cxnId="{170E478E-1439-A947-BB27-5BA617D404C9}">
      <dgm:prSet/>
      <dgm:spPr/>
      <dgm:t>
        <a:bodyPr/>
        <a:lstStyle/>
        <a:p>
          <a:endParaRPr lang="en-US"/>
        </a:p>
      </dgm:t>
    </dgm:pt>
    <dgm:pt modelId="{E9DBC3A2-02FC-7B40-BBB9-256AF4030022}">
      <dgm:prSet phldrT="[Text]"/>
      <dgm:spPr/>
      <dgm:t>
        <a:bodyPr/>
        <a:lstStyle/>
        <a:p>
          <a:endParaRPr lang="en-US" dirty="0"/>
        </a:p>
      </dgm:t>
    </dgm:pt>
    <dgm:pt modelId="{8CBF2533-04D7-B941-B3DD-41A0B6DEFF07}" type="parTrans" cxnId="{4D6B779F-AEB4-A549-B2AC-CF224F9BC729}">
      <dgm:prSet/>
      <dgm:spPr/>
      <dgm:t>
        <a:bodyPr/>
        <a:lstStyle/>
        <a:p>
          <a:endParaRPr lang="en-US"/>
        </a:p>
      </dgm:t>
    </dgm:pt>
    <dgm:pt modelId="{727A0216-9BEB-2C48-B6A1-791D022DE0E3}" type="sibTrans" cxnId="{4D6B779F-AEB4-A549-B2AC-CF224F9BC729}">
      <dgm:prSet/>
      <dgm:spPr/>
      <dgm:t>
        <a:bodyPr/>
        <a:lstStyle/>
        <a:p>
          <a:endParaRPr lang="en-US"/>
        </a:p>
      </dgm:t>
    </dgm:pt>
    <dgm:pt modelId="{248E609F-1DBB-794B-9880-A5B73AC68A50}">
      <dgm:prSet phldrT="[Text]"/>
      <dgm:spPr/>
      <dgm:t>
        <a:bodyPr/>
        <a:lstStyle/>
        <a:p>
          <a:endParaRPr lang="en-US"/>
        </a:p>
      </dgm:t>
    </dgm:pt>
    <dgm:pt modelId="{A538DED6-13E1-4F4F-B086-7297BE07806D}" type="parTrans" cxnId="{F7D00D77-1938-FB40-946E-A4EFF494C8AB}">
      <dgm:prSet/>
      <dgm:spPr/>
      <dgm:t>
        <a:bodyPr/>
        <a:lstStyle/>
        <a:p>
          <a:endParaRPr lang="en-US"/>
        </a:p>
      </dgm:t>
    </dgm:pt>
    <dgm:pt modelId="{DBFD42F9-A31B-3F4F-851A-41FE1866F2CD}" type="sibTrans" cxnId="{F7D00D77-1938-FB40-946E-A4EFF494C8AB}">
      <dgm:prSet/>
      <dgm:spPr/>
      <dgm:t>
        <a:bodyPr/>
        <a:lstStyle/>
        <a:p>
          <a:endParaRPr lang="en-US"/>
        </a:p>
      </dgm:t>
    </dgm:pt>
    <dgm:pt modelId="{4BFBE9A4-43F5-EA42-80D2-498AFCC6F799}">
      <dgm:prSet phldrT="[Text]" phldr="1"/>
      <dgm:spPr/>
      <dgm:t>
        <a:bodyPr/>
        <a:lstStyle/>
        <a:p>
          <a:endParaRPr lang="en-US" dirty="0"/>
        </a:p>
      </dgm:t>
    </dgm:pt>
    <dgm:pt modelId="{C32A3209-D1EF-FB46-AAB7-6C6F8DC0E1CB}" type="sibTrans" cxnId="{8FEED447-5B4C-974E-8844-DE40E1AD106C}">
      <dgm:prSet/>
      <dgm:spPr/>
      <dgm:t>
        <a:bodyPr/>
        <a:lstStyle/>
        <a:p>
          <a:endParaRPr lang="en-US"/>
        </a:p>
      </dgm:t>
    </dgm:pt>
    <dgm:pt modelId="{295F9870-B076-DD4C-AE96-FDF67970CE29}" type="parTrans" cxnId="{8FEED447-5B4C-974E-8844-DE40E1AD106C}">
      <dgm:prSet/>
      <dgm:spPr/>
      <dgm:t>
        <a:bodyPr/>
        <a:lstStyle/>
        <a:p>
          <a:endParaRPr lang="en-US"/>
        </a:p>
      </dgm:t>
    </dgm:pt>
    <dgm:pt modelId="{9EAEA537-AF0D-5544-BED3-E96FF106C04E}">
      <dgm:prSet phldrT="[Text]" phldr="1"/>
      <dgm:spPr/>
      <dgm:t>
        <a:bodyPr/>
        <a:lstStyle/>
        <a:p>
          <a:endParaRPr lang="en-US" dirty="0"/>
        </a:p>
      </dgm:t>
    </dgm:pt>
    <dgm:pt modelId="{D4C27A6C-1C83-F646-A2F1-683F57CE9515}" type="sibTrans" cxnId="{291E47CA-FD20-1E4F-90DB-87E8D82F0EBC}">
      <dgm:prSet/>
      <dgm:spPr/>
      <dgm:t>
        <a:bodyPr/>
        <a:lstStyle/>
        <a:p>
          <a:endParaRPr lang="en-US"/>
        </a:p>
      </dgm:t>
    </dgm:pt>
    <dgm:pt modelId="{A5724D7E-A0FB-954B-A1E0-FD1A01F77B75}" type="parTrans" cxnId="{291E47CA-FD20-1E4F-90DB-87E8D82F0EBC}">
      <dgm:prSet/>
      <dgm:spPr/>
      <dgm:t>
        <a:bodyPr/>
        <a:lstStyle/>
        <a:p>
          <a:endParaRPr lang="en-US"/>
        </a:p>
      </dgm:t>
    </dgm:pt>
    <dgm:pt modelId="{BD6A78F6-321D-7841-8122-ECD45B8BD236}" type="pres">
      <dgm:prSet presAssocID="{D82CDB8D-6689-6E48-BD60-4978501E16B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83F0691-E2FD-A94C-801C-548D7BB99C9F}" type="pres">
      <dgm:prSet presAssocID="{B1B82425-4978-904C-9EAF-0FC0C13C78AC}" presName="composite" presStyleCnt="0">
        <dgm:presLayoutVars>
          <dgm:chMax val="1"/>
          <dgm:chPref val="1"/>
        </dgm:presLayoutVars>
      </dgm:prSet>
      <dgm:spPr/>
    </dgm:pt>
    <dgm:pt modelId="{367DB454-D781-6842-A290-E54FD489797C}" type="pres">
      <dgm:prSet presAssocID="{B1B82425-4978-904C-9EAF-0FC0C13C78AC}" presName="Accent" presStyleLbl="trAlignAcc1" presStyleIdx="0" presStyleCnt="5" custScaleY="138488">
        <dgm:presLayoutVars>
          <dgm:chMax val="0"/>
          <dgm:chPref val="0"/>
        </dgm:presLayoutVars>
      </dgm:prSet>
      <dgm:spPr/>
    </dgm:pt>
    <dgm:pt modelId="{0ADFFA96-995E-D245-B1C4-F13CD87240FA}" type="pres">
      <dgm:prSet presAssocID="{B1B82425-4978-904C-9EAF-0FC0C13C78AC}" presName="Image" presStyleLbl="alignImgPlace1" presStyleIdx="0" presStyleCnt="5" custScaleX="125724" custScaleY="246116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0C676B2-524E-3642-9A2A-2C1490FBEDF7}" type="pres">
      <dgm:prSet presAssocID="{B1B82425-4978-904C-9EAF-0FC0C13C78AC}" presName="ChildComposite" presStyleCnt="0"/>
      <dgm:spPr/>
    </dgm:pt>
    <dgm:pt modelId="{DE11B69A-B189-6B49-A00E-05170D1D0DF0}" type="pres">
      <dgm:prSet presAssocID="{B1B82425-4978-904C-9EAF-0FC0C13C78AC}" presName="Child" presStyleLbl="node1" presStyleIdx="0" presStyleCnt="0" custScaleX="100000" custScaleY="70921" custLinFactX="-90358" custLinFactY="1400000" custLinFactNeighborX="-100000" custLinFactNeighborY="14727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344CA-1FAE-4B4E-9715-7A7F45AD02AF}" type="pres">
      <dgm:prSet presAssocID="{B1B82425-4978-904C-9EAF-0FC0C13C78AC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03265-30A2-A341-89DB-B28A9D0346E7}" type="pres">
      <dgm:prSet presAssocID="{CB2EEF80-E933-CA42-8088-89564DE928DA}" presName="sibTrans" presStyleCnt="0"/>
      <dgm:spPr/>
    </dgm:pt>
    <dgm:pt modelId="{ECE337A7-8DD8-3A4C-A283-CECE48331DCD}" type="pres">
      <dgm:prSet presAssocID="{9EAEA537-AF0D-5544-BED3-E96FF106C04E}" presName="composite" presStyleCnt="0">
        <dgm:presLayoutVars>
          <dgm:chMax val="1"/>
          <dgm:chPref val="1"/>
        </dgm:presLayoutVars>
      </dgm:prSet>
      <dgm:spPr/>
    </dgm:pt>
    <dgm:pt modelId="{03B31110-5396-7E4F-B042-1FEBE041F8FC}" type="pres">
      <dgm:prSet presAssocID="{9EAEA537-AF0D-5544-BED3-E96FF106C04E}" presName="Accent" presStyleLbl="trAlignAcc1" presStyleIdx="1" presStyleCnt="5">
        <dgm:presLayoutVars>
          <dgm:chMax val="0"/>
          <dgm:chPref val="0"/>
        </dgm:presLayoutVars>
      </dgm:prSet>
      <dgm:spPr/>
    </dgm:pt>
    <dgm:pt modelId="{1E5E358E-D15C-CB44-A3A8-EB351C75662C}" type="pres">
      <dgm:prSet presAssocID="{9EAEA537-AF0D-5544-BED3-E96FF106C04E}" presName="Image" presStyleLbl="alignImgPlace1" presStyleIdx="1" presStyleCnt="5" custScaleX="152659" custScaleY="242446" custLinFactNeighborX="1282" custLinFactNeighborY="551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06810CE-7CAF-DE4E-84DE-E1045FD81F1E}" type="pres">
      <dgm:prSet presAssocID="{9EAEA537-AF0D-5544-BED3-E96FF106C04E}" presName="ChildComposite" presStyleCnt="0"/>
      <dgm:spPr/>
    </dgm:pt>
    <dgm:pt modelId="{D2A3D714-3001-AC44-A84F-B1AE24357A52}" type="pres">
      <dgm:prSet presAssocID="{9EAEA537-AF0D-5544-BED3-E96FF106C04E}" presName="Child" presStyleLbl="node1" presStyleIdx="0" presStyleCnt="0" custLinFactNeighborX="-1364" custLinFactNeighborY="703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C4589-7866-F545-8DF1-D222ACBF80D0}" type="pres">
      <dgm:prSet presAssocID="{9EAEA537-AF0D-5544-BED3-E96FF106C04E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F09703-8062-444B-8D51-A265068A0C29}" type="pres">
      <dgm:prSet presAssocID="{D4C27A6C-1C83-F646-A2F1-683F57CE9515}" presName="sibTrans" presStyleCnt="0"/>
      <dgm:spPr/>
    </dgm:pt>
    <dgm:pt modelId="{A5E90381-19FC-7046-942D-3E13C2A641C8}" type="pres">
      <dgm:prSet presAssocID="{4BFBE9A4-43F5-EA42-80D2-498AFCC6F799}" presName="composite" presStyleCnt="0">
        <dgm:presLayoutVars>
          <dgm:chMax val="1"/>
          <dgm:chPref val="1"/>
        </dgm:presLayoutVars>
      </dgm:prSet>
      <dgm:spPr/>
    </dgm:pt>
    <dgm:pt modelId="{8D406003-F90C-8C43-82DF-D73F9C3CBD8D}" type="pres">
      <dgm:prSet presAssocID="{4BFBE9A4-43F5-EA42-80D2-498AFCC6F799}" presName="Accent" presStyleLbl="trAlignAcc1" presStyleIdx="2" presStyleCnt="5" custLinFactNeighborX="-564" custLinFactNeighborY="-142">
        <dgm:presLayoutVars>
          <dgm:chMax val="0"/>
          <dgm:chPref val="0"/>
        </dgm:presLayoutVars>
      </dgm:prSet>
      <dgm:spPr/>
    </dgm:pt>
    <dgm:pt modelId="{B6B8140A-2CC3-654F-96C1-DE01DA5A2013}" type="pres">
      <dgm:prSet presAssocID="{4BFBE9A4-43F5-EA42-80D2-498AFCC6F799}" presName="Image" presStyleLbl="alignImgPlace1" presStyleIdx="2" presStyleCnt="5" custScaleX="143494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5EB8B39-D83A-B749-812F-8005C9357713}" type="pres">
      <dgm:prSet presAssocID="{4BFBE9A4-43F5-EA42-80D2-498AFCC6F799}" presName="ChildComposite" presStyleCnt="0"/>
      <dgm:spPr/>
    </dgm:pt>
    <dgm:pt modelId="{ED37242F-72C8-3E4E-BC50-D35DAB9DE53B}" type="pres">
      <dgm:prSet presAssocID="{4BFBE9A4-43F5-EA42-80D2-498AFCC6F799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129DC-943F-8440-9028-C4C960215B6D}" type="pres">
      <dgm:prSet presAssocID="{4BFBE9A4-43F5-EA42-80D2-498AFCC6F799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EAB1C-5F5A-AC4E-80E4-8CAF14E4E885}" type="pres">
      <dgm:prSet presAssocID="{C32A3209-D1EF-FB46-AAB7-6C6F8DC0E1CB}" presName="sibTrans" presStyleCnt="0"/>
      <dgm:spPr/>
    </dgm:pt>
    <dgm:pt modelId="{6E6C37A5-B52F-3440-B133-F2057CD988D7}" type="pres">
      <dgm:prSet presAssocID="{248E609F-1DBB-794B-9880-A5B73AC68A50}" presName="composite" presStyleCnt="0">
        <dgm:presLayoutVars>
          <dgm:chMax val="1"/>
          <dgm:chPref val="1"/>
        </dgm:presLayoutVars>
      </dgm:prSet>
      <dgm:spPr/>
    </dgm:pt>
    <dgm:pt modelId="{C994BC8E-6631-8340-BFAC-F9280407194B}" type="pres">
      <dgm:prSet presAssocID="{248E609F-1DBB-794B-9880-A5B73AC68A50}" presName="Accent" presStyleLbl="trAlignAcc1" presStyleIdx="3" presStyleCnt="5">
        <dgm:presLayoutVars>
          <dgm:chMax val="0"/>
          <dgm:chPref val="0"/>
        </dgm:presLayoutVars>
      </dgm:prSet>
      <dgm:spPr/>
    </dgm:pt>
    <dgm:pt modelId="{69FF3C17-0D23-D344-B0D6-A49F785F428D}" type="pres">
      <dgm:prSet presAssocID="{248E609F-1DBB-794B-9880-A5B73AC68A50}" presName="Image" presStyleLbl="alignImgPlace1" presStyleIdx="3" presStyleCnt="5" custScaleX="154415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8F826EC-39C2-FF44-8A3E-F4FCCCF5E10B}" type="pres">
      <dgm:prSet presAssocID="{248E609F-1DBB-794B-9880-A5B73AC68A50}" presName="ChildComposite" presStyleCnt="0"/>
      <dgm:spPr/>
    </dgm:pt>
    <dgm:pt modelId="{5A49BB3D-70DA-D048-82AA-B626D9D83FEE}" type="pres">
      <dgm:prSet presAssocID="{248E609F-1DBB-794B-9880-A5B73AC68A5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289B0E0-E256-094D-968A-3C4DA3244065}" type="pres">
      <dgm:prSet presAssocID="{248E609F-1DBB-794B-9880-A5B73AC68A50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559F-9C40-8B48-BB0A-99CCE9DE1E74}" type="pres">
      <dgm:prSet presAssocID="{DBFD42F9-A31B-3F4F-851A-41FE1866F2CD}" presName="sibTrans" presStyleCnt="0"/>
      <dgm:spPr/>
    </dgm:pt>
    <dgm:pt modelId="{338BEDFB-C05F-4E49-A341-4356E77785B0}" type="pres">
      <dgm:prSet presAssocID="{E9DBC3A2-02FC-7B40-BBB9-256AF4030022}" presName="composite" presStyleCnt="0">
        <dgm:presLayoutVars>
          <dgm:chMax val="1"/>
          <dgm:chPref val="1"/>
        </dgm:presLayoutVars>
      </dgm:prSet>
      <dgm:spPr/>
    </dgm:pt>
    <dgm:pt modelId="{B31450AF-2FB4-D44A-BD37-2A893AC761EC}" type="pres">
      <dgm:prSet presAssocID="{E9DBC3A2-02FC-7B40-BBB9-256AF4030022}" presName="Accent" presStyleLbl="trAlignAcc1" presStyleIdx="4" presStyleCnt="5">
        <dgm:presLayoutVars>
          <dgm:chMax val="0"/>
          <dgm:chPref val="0"/>
        </dgm:presLayoutVars>
      </dgm:prSet>
      <dgm:spPr/>
    </dgm:pt>
    <dgm:pt modelId="{4F83631C-9FF2-F34F-8297-FEF2C24A1B8D}" type="pres">
      <dgm:prSet presAssocID="{E9DBC3A2-02FC-7B40-BBB9-256AF4030022}" presName="Image" presStyleLbl="alignImgPlace1" presStyleIdx="4" presStyleCnt="5" custScaleX="130245" custScaleY="227176" custLinFactNeighborX="1054" custLinFactNeighborY="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660E4A4C-F5A8-684D-85E3-6A2AB13DAC8D}" type="pres">
      <dgm:prSet presAssocID="{E9DBC3A2-02FC-7B40-BBB9-256AF4030022}" presName="ChildComposite" presStyleCnt="0"/>
      <dgm:spPr/>
    </dgm:pt>
    <dgm:pt modelId="{2699F2D1-263C-6B43-81AF-155B00EA220E}" type="pres">
      <dgm:prSet presAssocID="{E9DBC3A2-02FC-7B40-BBB9-256AF40300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825D016-E26E-D842-9D66-C21596737433}" type="pres">
      <dgm:prSet presAssocID="{E9DBC3A2-02FC-7B40-BBB9-256AF4030022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9C60A0-E21E-BC40-9657-1AFB1B6E277E}" type="presOf" srcId="{D82CDB8D-6689-6E48-BD60-4978501E16BB}" destId="{BD6A78F6-321D-7841-8122-ECD45B8BD236}" srcOrd="0" destOrd="0" presId="urn:microsoft.com/office/officeart/2008/layout/CaptionedPictures"/>
    <dgm:cxn modelId="{8FEED447-5B4C-974E-8844-DE40E1AD106C}" srcId="{D82CDB8D-6689-6E48-BD60-4978501E16BB}" destId="{4BFBE9A4-43F5-EA42-80D2-498AFCC6F799}" srcOrd="2" destOrd="0" parTransId="{295F9870-B076-DD4C-AE96-FDF67970CE29}" sibTransId="{C32A3209-D1EF-FB46-AAB7-6C6F8DC0E1CB}"/>
    <dgm:cxn modelId="{C150CABB-7B93-9A4C-B28E-F2A44D9FA05E}" type="presOf" srcId="{248E609F-1DBB-794B-9880-A5B73AC68A50}" destId="{E289B0E0-E256-094D-968A-3C4DA3244065}" srcOrd="0" destOrd="0" presId="urn:microsoft.com/office/officeart/2008/layout/CaptionedPictures"/>
    <dgm:cxn modelId="{F7D00D77-1938-FB40-946E-A4EFF494C8AB}" srcId="{D82CDB8D-6689-6E48-BD60-4978501E16BB}" destId="{248E609F-1DBB-794B-9880-A5B73AC68A50}" srcOrd="3" destOrd="0" parTransId="{A538DED6-13E1-4F4F-B086-7297BE07806D}" sibTransId="{DBFD42F9-A31B-3F4F-851A-41FE1866F2CD}"/>
    <dgm:cxn modelId="{6314AB70-094F-B54C-B725-E4B692B1290A}" type="presOf" srcId="{B1B82425-4978-904C-9EAF-0FC0C13C78AC}" destId="{4D5344CA-1FAE-4B4E-9715-7A7F45AD02AF}" srcOrd="0" destOrd="0" presId="urn:microsoft.com/office/officeart/2008/layout/CaptionedPictures"/>
    <dgm:cxn modelId="{29F846CF-32BD-B147-B824-4ED1E9FED965}" type="presOf" srcId="{E9DBC3A2-02FC-7B40-BBB9-256AF4030022}" destId="{6825D016-E26E-D842-9D66-C21596737433}" srcOrd="0" destOrd="0" presId="urn:microsoft.com/office/officeart/2008/layout/CaptionedPictures"/>
    <dgm:cxn modelId="{291E47CA-FD20-1E4F-90DB-87E8D82F0EBC}" srcId="{D82CDB8D-6689-6E48-BD60-4978501E16BB}" destId="{9EAEA537-AF0D-5544-BED3-E96FF106C04E}" srcOrd="1" destOrd="0" parTransId="{A5724D7E-A0FB-954B-A1E0-FD1A01F77B75}" sibTransId="{D4C27A6C-1C83-F646-A2F1-683F57CE9515}"/>
    <dgm:cxn modelId="{2D516D0A-F72F-D148-87FA-A52F219D338D}" type="presOf" srcId="{9EAEA537-AF0D-5544-BED3-E96FF106C04E}" destId="{99FC4589-7866-F545-8DF1-D222ACBF80D0}" srcOrd="0" destOrd="0" presId="urn:microsoft.com/office/officeart/2008/layout/CaptionedPictures"/>
    <dgm:cxn modelId="{5AA15E16-D025-2F48-9A76-C41C1BA49EC4}" type="presOf" srcId="{4BFBE9A4-43F5-EA42-80D2-498AFCC6F799}" destId="{9BC129DC-943F-8440-9028-C4C960215B6D}" srcOrd="0" destOrd="0" presId="urn:microsoft.com/office/officeart/2008/layout/CaptionedPictures"/>
    <dgm:cxn modelId="{170E478E-1439-A947-BB27-5BA617D404C9}" srcId="{D82CDB8D-6689-6E48-BD60-4978501E16BB}" destId="{B1B82425-4978-904C-9EAF-0FC0C13C78AC}" srcOrd="0" destOrd="0" parTransId="{0566D0EA-70D0-6D47-A3FF-9E83F69849A4}" sibTransId="{CB2EEF80-E933-CA42-8088-89564DE928DA}"/>
    <dgm:cxn modelId="{4D6B779F-AEB4-A549-B2AC-CF224F9BC729}" srcId="{D82CDB8D-6689-6E48-BD60-4978501E16BB}" destId="{E9DBC3A2-02FC-7B40-BBB9-256AF4030022}" srcOrd="4" destOrd="0" parTransId="{8CBF2533-04D7-B941-B3DD-41A0B6DEFF07}" sibTransId="{727A0216-9BEB-2C48-B6A1-791D022DE0E3}"/>
    <dgm:cxn modelId="{2F5B7C21-C5BD-B549-91C1-3370A869DAC0}" type="presParOf" srcId="{BD6A78F6-321D-7841-8122-ECD45B8BD236}" destId="{283F0691-E2FD-A94C-801C-548D7BB99C9F}" srcOrd="0" destOrd="0" presId="urn:microsoft.com/office/officeart/2008/layout/CaptionedPictures"/>
    <dgm:cxn modelId="{7645125F-0B9C-9848-BBE4-D640D42ED3B6}" type="presParOf" srcId="{283F0691-E2FD-A94C-801C-548D7BB99C9F}" destId="{367DB454-D781-6842-A290-E54FD489797C}" srcOrd="0" destOrd="0" presId="urn:microsoft.com/office/officeart/2008/layout/CaptionedPictures"/>
    <dgm:cxn modelId="{5C72D38A-1906-6F46-9CBB-EB9F368448F4}" type="presParOf" srcId="{283F0691-E2FD-A94C-801C-548D7BB99C9F}" destId="{0ADFFA96-995E-D245-B1C4-F13CD87240FA}" srcOrd="1" destOrd="0" presId="urn:microsoft.com/office/officeart/2008/layout/CaptionedPictures"/>
    <dgm:cxn modelId="{A2A46F6B-1C79-044E-918B-6053ED764A21}" type="presParOf" srcId="{283F0691-E2FD-A94C-801C-548D7BB99C9F}" destId="{20C676B2-524E-3642-9A2A-2C1490FBEDF7}" srcOrd="2" destOrd="0" presId="urn:microsoft.com/office/officeart/2008/layout/CaptionedPictures"/>
    <dgm:cxn modelId="{016A90FB-174F-1945-BAE7-DC4A23157502}" type="presParOf" srcId="{20C676B2-524E-3642-9A2A-2C1490FBEDF7}" destId="{DE11B69A-B189-6B49-A00E-05170D1D0DF0}" srcOrd="0" destOrd="0" presId="urn:microsoft.com/office/officeart/2008/layout/CaptionedPictures"/>
    <dgm:cxn modelId="{B4557D13-1BA9-4243-8A3C-23FB9F0A9EB1}" type="presParOf" srcId="{20C676B2-524E-3642-9A2A-2C1490FBEDF7}" destId="{4D5344CA-1FAE-4B4E-9715-7A7F45AD02AF}" srcOrd="1" destOrd="0" presId="urn:microsoft.com/office/officeart/2008/layout/CaptionedPictures"/>
    <dgm:cxn modelId="{B8C06C5C-8F91-E744-9B57-14E2A07892EF}" type="presParOf" srcId="{BD6A78F6-321D-7841-8122-ECD45B8BD236}" destId="{9B803265-30A2-A341-89DB-B28A9D0346E7}" srcOrd="1" destOrd="0" presId="urn:microsoft.com/office/officeart/2008/layout/CaptionedPictures"/>
    <dgm:cxn modelId="{D984ACD0-DA6F-4641-9721-84C9D3A02385}" type="presParOf" srcId="{BD6A78F6-321D-7841-8122-ECD45B8BD236}" destId="{ECE337A7-8DD8-3A4C-A283-CECE48331DCD}" srcOrd="2" destOrd="0" presId="urn:microsoft.com/office/officeart/2008/layout/CaptionedPictures"/>
    <dgm:cxn modelId="{AF960541-0A5B-F14D-BDCF-2BC341EF46D2}" type="presParOf" srcId="{ECE337A7-8DD8-3A4C-A283-CECE48331DCD}" destId="{03B31110-5396-7E4F-B042-1FEBE041F8FC}" srcOrd="0" destOrd="0" presId="urn:microsoft.com/office/officeart/2008/layout/CaptionedPictures"/>
    <dgm:cxn modelId="{CC0150AF-C05F-D240-B3BA-45047015794E}" type="presParOf" srcId="{ECE337A7-8DD8-3A4C-A283-CECE48331DCD}" destId="{1E5E358E-D15C-CB44-A3A8-EB351C75662C}" srcOrd="1" destOrd="0" presId="urn:microsoft.com/office/officeart/2008/layout/CaptionedPictures"/>
    <dgm:cxn modelId="{2DCD3169-2797-684F-A4C4-5F1494087D11}" type="presParOf" srcId="{ECE337A7-8DD8-3A4C-A283-CECE48331DCD}" destId="{706810CE-7CAF-DE4E-84DE-E1045FD81F1E}" srcOrd="2" destOrd="0" presId="urn:microsoft.com/office/officeart/2008/layout/CaptionedPictures"/>
    <dgm:cxn modelId="{425FFAE6-A597-BE43-BD14-314A5FC2278B}" type="presParOf" srcId="{706810CE-7CAF-DE4E-84DE-E1045FD81F1E}" destId="{D2A3D714-3001-AC44-A84F-B1AE24357A52}" srcOrd="0" destOrd="0" presId="urn:microsoft.com/office/officeart/2008/layout/CaptionedPictures"/>
    <dgm:cxn modelId="{C40ED466-1243-4045-B628-4A8C64F45804}" type="presParOf" srcId="{706810CE-7CAF-DE4E-84DE-E1045FD81F1E}" destId="{99FC4589-7866-F545-8DF1-D222ACBF80D0}" srcOrd="1" destOrd="0" presId="urn:microsoft.com/office/officeart/2008/layout/CaptionedPictures"/>
    <dgm:cxn modelId="{3EFB51B1-7B67-2748-A7C7-A62153EDA52C}" type="presParOf" srcId="{BD6A78F6-321D-7841-8122-ECD45B8BD236}" destId="{40F09703-8062-444B-8D51-A265068A0C29}" srcOrd="3" destOrd="0" presId="urn:microsoft.com/office/officeart/2008/layout/CaptionedPictures"/>
    <dgm:cxn modelId="{42AF84C7-04FA-8D47-8CAE-D2EC63DBF2E5}" type="presParOf" srcId="{BD6A78F6-321D-7841-8122-ECD45B8BD236}" destId="{A5E90381-19FC-7046-942D-3E13C2A641C8}" srcOrd="4" destOrd="0" presId="urn:microsoft.com/office/officeart/2008/layout/CaptionedPictures"/>
    <dgm:cxn modelId="{488DE9B0-B930-1D45-894B-10E0B15E3F2C}" type="presParOf" srcId="{A5E90381-19FC-7046-942D-3E13C2A641C8}" destId="{8D406003-F90C-8C43-82DF-D73F9C3CBD8D}" srcOrd="0" destOrd="0" presId="urn:microsoft.com/office/officeart/2008/layout/CaptionedPictures"/>
    <dgm:cxn modelId="{6C62EFC2-2799-4C4F-80EE-32775C24C2C6}" type="presParOf" srcId="{A5E90381-19FC-7046-942D-3E13C2A641C8}" destId="{B6B8140A-2CC3-654F-96C1-DE01DA5A2013}" srcOrd="1" destOrd="0" presId="urn:microsoft.com/office/officeart/2008/layout/CaptionedPictures"/>
    <dgm:cxn modelId="{D03D4296-8CD4-234E-B213-8016409A7F75}" type="presParOf" srcId="{A5E90381-19FC-7046-942D-3E13C2A641C8}" destId="{45EB8B39-D83A-B749-812F-8005C9357713}" srcOrd="2" destOrd="0" presId="urn:microsoft.com/office/officeart/2008/layout/CaptionedPictures"/>
    <dgm:cxn modelId="{24EEC8D7-5A1C-4149-AE9F-76252DE1D0C8}" type="presParOf" srcId="{45EB8B39-D83A-B749-812F-8005C9357713}" destId="{ED37242F-72C8-3E4E-BC50-D35DAB9DE53B}" srcOrd="0" destOrd="0" presId="urn:microsoft.com/office/officeart/2008/layout/CaptionedPictures"/>
    <dgm:cxn modelId="{9D85DED5-67BA-7D40-A65C-50AD3904E765}" type="presParOf" srcId="{45EB8B39-D83A-B749-812F-8005C9357713}" destId="{9BC129DC-943F-8440-9028-C4C960215B6D}" srcOrd="1" destOrd="0" presId="urn:microsoft.com/office/officeart/2008/layout/CaptionedPictures"/>
    <dgm:cxn modelId="{0D401034-F985-5D47-8287-966C935E221E}" type="presParOf" srcId="{BD6A78F6-321D-7841-8122-ECD45B8BD236}" destId="{EA5EAB1C-5F5A-AC4E-80E4-8CAF14E4E885}" srcOrd="5" destOrd="0" presId="urn:microsoft.com/office/officeart/2008/layout/CaptionedPictures"/>
    <dgm:cxn modelId="{71B36000-3905-F847-A899-75C08869B0FD}" type="presParOf" srcId="{BD6A78F6-321D-7841-8122-ECD45B8BD236}" destId="{6E6C37A5-B52F-3440-B133-F2057CD988D7}" srcOrd="6" destOrd="0" presId="urn:microsoft.com/office/officeart/2008/layout/CaptionedPictures"/>
    <dgm:cxn modelId="{34FD78FE-1076-704C-9970-9ED1E736FB99}" type="presParOf" srcId="{6E6C37A5-B52F-3440-B133-F2057CD988D7}" destId="{C994BC8E-6631-8340-BFAC-F9280407194B}" srcOrd="0" destOrd="0" presId="urn:microsoft.com/office/officeart/2008/layout/CaptionedPictures"/>
    <dgm:cxn modelId="{E71A4511-F20E-8441-9DEE-42A7D2F0D822}" type="presParOf" srcId="{6E6C37A5-B52F-3440-B133-F2057CD988D7}" destId="{69FF3C17-0D23-D344-B0D6-A49F785F428D}" srcOrd="1" destOrd="0" presId="urn:microsoft.com/office/officeart/2008/layout/CaptionedPictures"/>
    <dgm:cxn modelId="{CDD5EDB6-57E7-054B-96DD-0FFC8B61BA88}" type="presParOf" srcId="{6E6C37A5-B52F-3440-B133-F2057CD988D7}" destId="{48F826EC-39C2-FF44-8A3E-F4FCCCF5E10B}" srcOrd="2" destOrd="0" presId="urn:microsoft.com/office/officeart/2008/layout/CaptionedPictures"/>
    <dgm:cxn modelId="{F51EC3BC-6A3B-4243-89B9-2DA3B69B5729}" type="presParOf" srcId="{48F826EC-39C2-FF44-8A3E-F4FCCCF5E10B}" destId="{5A49BB3D-70DA-D048-82AA-B626D9D83FEE}" srcOrd="0" destOrd="0" presId="urn:microsoft.com/office/officeart/2008/layout/CaptionedPictures"/>
    <dgm:cxn modelId="{A292B9B1-8967-E44F-984C-8631730A35D1}" type="presParOf" srcId="{48F826EC-39C2-FF44-8A3E-F4FCCCF5E10B}" destId="{E289B0E0-E256-094D-968A-3C4DA3244065}" srcOrd="1" destOrd="0" presId="urn:microsoft.com/office/officeart/2008/layout/CaptionedPictures"/>
    <dgm:cxn modelId="{595A40DC-242D-FB43-BD7A-FA7709185EDB}" type="presParOf" srcId="{BD6A78F6-321D-7841-8122-ECD45B8BD236}" destId="{66B7559F-9C40-8B48-BB0A-99CCE9DE1E74}" srcOrd="7" destOrd="0" presId="urn:microsoft.com/office/officeart/2008/layout/CaptionedPictures"/>
    <dgm:cxn modelId="{7D04AD22-FA2B-194B-815C-509E44426EAB}" type="presParOf" srcId="{BD6A78F6-321D-7841-8122-ECD45B8BD236}" destId="{338BEDFB-C05F-4E49-A341-4356E77785B0}" srcOrd="8" destOrd="0" presId="urn:microsoft.com/office/officeart/2008/layout/CaptionedPictures"/>
    <dgm:cxn modelId="{7527CF8F-6299-E24C-ADAA-8534D6C88AAD}" type="presParOf" srcId="{338BEDFB-C05F-4E49-A341-4356E77785B0}" destId="{B31450AF-2FB4-D44A-BD37-2A893AC761EC}" srcOrd="0" destOrd="0" presId="urn:microsoft.com/office/officeart/2008/layout/CaptionedPictures"/>
    <dgm:cxn modelId="{C9AED9E1-A4B5-954C-93A6-6D155047D425}" type="presParOf" srcId="{338BEDFB-C05F-4E49-A341-4356E77785B0}" destId="{4F83631C-9FF2-F34F-8297-FEF2C24A1B8D}" srcOrd="1" destOrd="0" presId="urn:microsoft.com/office/officeart/2008/layout/CaptionedPictures"/>
    <dgm:cxn modelId="{6A9C5EFA-0887-704C-B3BC-2696C03009D2}" type="presParOf" srcId="{338BEDFB-C05F-4E49-A341-4356E77785B0}" destId="{660E4A4C-F5A8-684D-85E3-6A2AB13DAC8D}" srcOrd="2" destOrd="0" presId="urn:microsoft.com/office/officeart/2008/layout/CaptionedPictures"/>
    <dgm:cxn modelId="{9F13E925-8C13-F44D-985C-3D68D0DA5100}" type="presParOf" srcId="{660E4A4C-F5A8-684D-85E3-6A2AB13DAC8D}" destId="{2699F2D1-263C-6B43-81AF-155B00EA220E}" srcOrd="0" destOrd="0" presId="urn:microsoft.com/office/officeart/2008/layout/CaptionedPictures"/>
    <dgm:cxn modelId="{A7DAB504-243D-4048-80F4-59780A14AAAC}" type="presParOf" srcId="{660E4A4C-F5A8-684D-85E3-6A2AB13DAC8D}" destId="{6825D016-E26E-D842-9D66-C21596737433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2884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22224" y="220318"/>
          <a:ext cx="1889020" cy="16050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7829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7829" y="2113119"/>
        <a:ext cx="1889020" cy="419762"/>
      </dsp:txXfrm>
    </dsp:sp>
    <dsp:sp modelId="{0E0D2E6A-54D7-D74A-A537-3877D1267069}">
      <dsp:nvSpPr>
        <dsp:cNvPr id="0" name=""/>
        <dsp:cNvSpPr/>
      </dsp:nvSpPr>
      <dsp:spPr>
        <a:xfrm>
          <a:off x="107829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07829" y="1866168"/>
        <a:ext cx="1889020" cy="246950"/>
      </dsp:txXfrm>
    </dsp:sp>
    <dsp:sp modelId="{8BC60420-CE17-A440-B431-E0AF08A4C03C}">
      <dsp:nvSpPr>
        <dsp:cNvPr id="0" name=""/>
        <dsp:cNvSpPr/>
      </dsp:nvSpPr>
      <dsp:spPr>
        <a:xfrm>
          <a:off x="2848649" y="106145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883344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861582" y="2059146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9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861582" y="2059146"/>
        <a:ext cx="1889020" cy="419762"/>
      </dsp:txXfrm>
    </dsp:sp>
    <dsp:sp modelId="{70A9D7E3-5E99-4A49-958C-B558BD96620D}">
      <dsp:nvSpPr>
        <dsp:cNvPr id="0" name=""/>
        <dsp:cNvSpPr/>
      </dsp:nvSpPr>
      <dsp:spPr>
        <a:xfrm>
          <a:off x="2883344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83344" y="1866168"/>
        <a:ext cx="1889020" cy="246950"/>
      </dsp:txXfrm>
    </dsp:sp>
    <dsp:sp modelId="{C5CAB856-E91D-D549-B65E-F77C42668240}">
      <dsp:nvSpPr>
        <dsp:cNvPr id="0" name=""/>
        <dsp:cNvSpPr/>
      </dsp:nvSpPr>
      <dsp:spPr>
        <a:xfrm>
          <a:off x="5553913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5658858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5658858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8858" y="2113119"/>
        <a:ext cx="1889020" cy="419762"/>
      </dsp:txXfrm>
    </dsp:sp>
    <dsp:sp modelId="{2DBD3995-AD2E-C544-916E-57A3D9BF5232}">
      <dsp:nvSpPr>
        <dsp:cNvPr id="0" name=""/>
        <dsp:cNvSpPr/>
      </dsp:nvSpPr>
      <dsp:spPr>
        <a:xfrm>
          <a:off x="5658858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658858" y="1866168"/>
        <a:ext cx="1889020" cy="246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B454-D781-6842-A290-E54FD489797C}">
      <dsp:nvSpPr>
        <dsp:cNvPr id="0" name=""/>
        <dsp:cNvSpPr/>
      </dsp:nvSpPr>
      <dsp:spPr>
        <a:xfrm>
          <a:off x="73432" y="811831"/>
          <a:ext cx="1116428" cy="181896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FFA96-995E-D245-B1C4-F13CD87240FA}">
      <dsp:nvSpPr>
        <dsp:cNvPr id="0" name=""/>
        <dsp:cNvSpPr/>
      </dsp:nvSpPr>
      <dsp:spPr>
        <a:xfrm>
          <a:off x="18" y="493403"/>
          <a:ext cx="1263256" cy="210118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344CA-1FAE-4B4E-9715-7A7F45AD02AF}">
      <dsp:nvSpPr>
        <dsp:cNvPr id="0" name=""/>
        <dsp:cNvSpPr/>
      </dsp:nvSpPr>
      <dsp:spPr>
        <a:xfrm>
          <a:off x="129254" y="1970868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29254" y="1970868"/>
        <a:ext cx="1004785" cy="354630"/>
      </dsp:txXfrm>
    </dsp:sp>
    <dsp:sp modelId="{03B31110-5396-7E4F-B042-1FEBE041F8FC}">
      <dsp:nvSpPr>
        <dsp:cNvPr id="0" name=""/>
        <dsp:cNvSpPr/>
      </dsp:nvSpPr>
      <dsp:spPr>
        <a:xfrm>
          <a:off x="1830804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E358E-D15C-CB44-A3A8-EB351C75662C}">
      <dsp:nvSpPr>
        <dsp:cNvPr id="0" name=""/>
        <dsp:cNvSpPr/>
      </dsp:nvSpPr>
      <dsp:spPr>
        <a:xfrm>
          <a:off x="1634951" y="574229"/>
          <a:ext cx="1533895" cy="206985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FC4589-7866-F545-8DF1-D222ACBF80D0}">
      <dsp:nvSpPr>
        <dsp:cNvPr id="0" name=""/>
        <dsp:cNvSpPr/>
      </dsp:nvSpPr>
      <dsp:spPr>
        <a:xfrm>
          <a:off x="1886625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886625" y="1988969"/>
        <a:ext cx="1004785" cy="354630"/>
      </dsp:txXfrm>
    </dsp:sp>
    <dsp:sp modelId="{8D406003-F90C-8C43-82DF-D73F9C3CBD8D}">
      <dsp:nvSpPr>
        <dsp:cNvPr id="0" name=""/>
        <dsp:cNvSpPr/>
      </dsp:nvSpPr>
      <dsp:spPr>
        <a:xfrm>
          <a:off x="3671153" y="1080827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8140A-2CC3-654F-96C1-DE01DA5A2013}">
      <dsp:nvSpPr>
        <dsp:cNvPr id="0" name=""/>
        <dsp:cNvSpPr/>
      </dsp:nvSpPr>
      <dsp:spPr>
        <a:xfrm>
          <a:off x="3514761" y="525476"/>
          <a:ext cx="1441807" cy="207324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C129DC-943F-8440-9028-C4C960215B6D}">
      <dsp:nvSpPr>
        <dsp:cNvPr id="0" name=""/>
        <dsp:cNvSpPr/>
      </dsp:nvSpPr>
      <dsp:spPr>
        <a:xfrm>
          <a:off x="3733271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3271" y="1988969"/>
        <a:ext cx="1004785" cy="354630"/>
      </dsp:txXfrm>
    </dsp:sp>
    <dsp:sp modelId="{C994BC8E-6631-8340-BFAC-F9280407194B}">
      <dsp:nvSpPr>
        <dsp:cNvPr id="0" name=""/>
        <dsp:cNvSpPr/>
      </dsp:nvSpPr>
      <dsp:spPr>
        <a:xfrm>
          <a:off x="5532918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F3C17-0D23-D344-B0D6-A49F785F428D}">
      <dsp:nvSpPr>
        <dsp:cNvPr id="0" name=""/>
        <dsp:cNvSpPr/>
      </dsp:nvSpPr>
      <dsp:spPr>
        <a:xfrm>
          <a:off x="5315363" y="525476"/>
          <a:ext cx="1551539" cy="2073246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89B0E0-E256-094D-968A-3C4DA3244065}">
      <dsp:nvSpPr>
        <dsp:cNvPr id="0" name=""/>
        <dsp:cNvSpPr/>
      </dsp:nvSpPr>
      <dsp:spPr>
        <a:xfrm>
          <a:off x="5588740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588740" y="1988969"/>
        <a:ext cx="1004785" cy="354630"/>
      </dsp:txXfrm>
    </dsp:sp>
    <dsp:sp modelId="{B31450AF-2FB4-D44A-BD37-2A893AC761EC}">
      <dsp:nvSpPr>
        <dsp:cNvPr id="0" name=""/>
        <dsp:cNvSpPr/>
      </dsp:nvSpPr>
      <dsp:spPr>
        <a:xfrm>
          <a:off x="7321825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3631C-9FF2-F34F-8297-FEF2C24A1B8D}">
      <dsp:nvSpPr>
        <dsp:cNvPr id="0" name=""/>
        <dsp:cNvSpPr/>
      </dsp:nvSpPr>
      <dsp:spPr>
        <a:xfrm>
          <a:off x="7225716" y="592354"/>
          <a:ext cx="1308683" cy="193949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25D016-E26E-D842-9D66-C21596737433}">
      <dsp:nvSpPr>
        <dsp:cNvPr id="0" name=""/>
        <dsp:cNvSpPr/>
      </dsp:nvSpPr>
      <dsp:spPr>
        <a:xfrm>
          <a:off x="7377646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7377646" y="1988969"/>
        <a:ext cx="1004785" cy="35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B1B1B5-27D9-414E-8796-7FABBEE0114C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589ACB-F549-4442-95EE-8B6AA183ADCF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3E2F-C855-5249-907D-69990D759571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B24B0-7C04-0141-906A-035F87B18A9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7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33.xml"/><Relationship Id="rId20" Type="http://schemas.openxmlformats.org/officeDocument/2006/relationships/slide" Target="slide4.xml"/><Relationship Id="rId21" Type="http://schemas.openxmlformats.org/officeDocument/2006/relationships/slide" Target="slide22.xml"/><Relationship Id="rId10" Type="http://schemas.openxmlformats.org/officeDocument/2006/relationships/slide" Target="slide7.xml"/><Relationship Id="rId11" Type="http://schemas.openxmlformats.org/officeDocument/2006/relationships/slide" Target="slide38.xml"/><Relationship Id="rId12" Type="http://schemas.openxmlformats.org/officeDocument/2006/relationships/slide" Target="slide23.xml"/><Relationship Id="rId13" Type="http://schemas.openxmlformats.org/officeDocument/2006/relationships/slide" Target="slide6.xml"/><Relationship Id="rId14" Type="http://schemas.openxmlformats.org/officeDocument/2006/relationships/slide" Target="slide34.xml"/><Relationship Id="rId15" Type="http://schemas.openxmlformats.org/officeDocument/2006/relationships/slide" Target="slide14.xml"/><Relationship Id="rId16" Type="http://schemas.openxmlformats.org/officeDocument/2006/relationships/slide" Target="slide17.xml"/><Relationship Id="rId17" Type="http://schemas.openxmlformats.org/officeDocument/2006/relationships/slide" Target="slide8.xml"/><Relationship Id="rId18" Type="http://schemas.openxmlformats.org/officeDocument/2006/relationships/slide" Target="slide25.xml"/><Relationship Id="rId19" Type="http://schemas.openxmlformats.org/officeDocument/2006/relationships/slide" Target="slide35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32.xml"/><Relationship Id="rId4" Type="http://schemas.openxmlformats.org/officeDocument/2006/relationships/slide" Target="slide30.xml"/><Relationship Id="rId5" Type="http://schemas.openxmlformats.org/officeDocument/2006/relationships/slide" Target="slide11.xml"/><Relationship Id="rId6" Type="http://schemas.openxmlformats.org/officeDocument/2006/relationships/slide" Target="slide37.xml"/><Relationship Id="rId7" Type="http://schemas.openxmlformats.org/officeDocument/2006/relationships/slide" Target="slide3.xml"/><Relationship Id="rId8" Type="http://schemas.openxmlformats.org/officeDocument/2006/relationships/slide" Target="slide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6398023"/>
              </p:ext>
            </p:extLst>
          </p:nvPr>
        </p:nvGraphicFramePr>
        <p:xfrm>
          <a:off x="304799" y="1295401"/>
          <a:ext cx="8534400" cy="5334034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法律與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規則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地方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部門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人民與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0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1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89154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現任加州的州</a:t>
            </a:r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224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Jerry Brown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1211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c) 15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行政部門的內閣有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幾個人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980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b</a:t>
            </a:r>
            <a:r>
              <a:rPr lang="en-US" sz="3600" dirty="0" smtClean="0">
                <a:solidFill>
                  <a:srgbClr val="FF0000"/>
                </a:solidFill>
              </a:rPr>
              <a:t>) 9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司法部門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有幾個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最高大法官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65318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533400"/>
            <a:ext cx="99930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400" dirty="0" smtClean="0">
                <a:latin typeface="DFPBiaoKaiW5-ZhuIn"/>
                <a:ea typeface="DFPBiaoKaiW5-ZhuIn"/>
                <a:cs typeface="DFPBiaoKaiW5-ZhuIn"/>
              </a:rPr>
              <a:t>Lesson 2 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立法部門的國會又分為哪兩個部門？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411480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參議院和參議院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160793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37338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參議院有幾個參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議院有幾個眾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每州選出幾個參議員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72400" y="137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100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2400" y="2438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435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4800" y="3429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600" b="1" dirty="0" smtClean="0">
                <a:solidFill>
                  <a:srgbClr val="FF0000"/>
                </a:solidFill>
              </a:rPr>
              <a:t>2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2438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SongW4-PoIn1"/>
                <a:ea typeface="DFPBiaoSongW4-PoIn1"/>
                <a:cs typeface="DFPBiaoSongW4-PoIn1"/>
              </a:rPr>
              <a:t>為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什麼有1</a:t>
            </a:r>
            <a:r>
              <a:rPr lang="en-US" altLang="zh-TW" sz="4000" b="1" dirty="0" smtClean="0">
                <a:latin typeface="DFPBiaoKaiW5-ZhuIn"/>
                <a:ea typeface="DFPBiaoKaiW5-ZhuIn"/>
                <a:cs typeface="DFPBiaoKaiW5-ZhuIn"/>
              </a:rPr>
              <a:t>00 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參議院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42337"/>
            <a:ext cx="5545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根據每州的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人口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7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2438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四百三十五個眾議員是怎麼決定？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42337"/>
            <a:ext cx="5545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根據每州的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人口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1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153400" cy="4572000"/>
          </a:xfrm>
        </p:spPr>
        <p:txBody>
          <a:bodyPr/>
          <a:lstStyle/>
          <a:p>
            <a:pPr lvl="0" algn="l"/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誰可以幫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人民制定法律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消防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隊員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老師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486400"/>
            <a:ext cx="2065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144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誰可以先提出新法律的草案？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019800"/>
            <a:ext cx="21724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d) </a:t>
            </a:r>
            <a:r>
              <a:rPr lang="en-US" altLang="zh-TW" sz="3600" dirty="0" smtClean="0">
                <a:solidFill>
                  <a:srgbClr val="FF0000"/>
                </a:solidFill>
              </a:rPr>
              <a:t>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en-US" altLang="zh-TW" sz="3600" dirty="0" smtClean="0">
                <a:solidFill>
                  <a:srgbClr val="FF0000"/>
                </a:solidFill>
              </a:rPr>
              <a:t> </a:t>
            </a:r>
            <a:r>
              <a:rPr lang="en-US" altLang="zh-TW" sz="3600" dirty="0" smtClean="0">
                <a:solidFill>
                  <a:srgbClr val="FF0000"/>
                </a:solidFill>
              </a:rPr>
              <a:t>c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眾議院或參議院委員會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通過的草案會被送到哪哪裡？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眾議院或參議院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55542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議院或參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57200"/>
            <a:ext cx="8153400" cy="1066800"/>
          </a:xfrm>
        </p:spPr>
        <p:txBody>
          <a:bodyPr>
            <a:normAutofit fontScale="85000" lnSpcReduction="10000"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美國政府有</a:t>
            </a:r>
            <a:r>
              <a:rPr lang="zh-TW" altLang="en-US" sz="48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哪三個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部門？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149455"/>
              </p:ext>
            </p:extLst>
          </p:nvPr>
        </p:nvGraphicFramePr>
        <p:xfrm>
          <a:off x="571500" y="1651000"/>
          <a:ext cx="7655709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Down Arrow 8"/>
          <p:cNvSpPr/>
          <p:nvPr/>
        </p:nvSpPr>
        <p:spPr>
          <a:xfrm>
            <a:off x="42672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934200" y="48006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3716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行政部門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司法部門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立法部門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Graphic spid="7" grpId="0">
        <p:bldAsOne/>
      </p:bldGraphic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多少眾議員和參議員投票贊成，草案才算通過？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多數以上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全部贊成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三分之二以上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36160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多數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7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眾議員和參議員多數通過的草案會被送到哪裡？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7340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988729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草案被送到總統，總統有哪幾種選擇？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6417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沒簽名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同意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38784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19200"/>
            <a:ext cx="7086600" cy="46482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r>
              <a:rPr lang="en-US" sz="4400" b="1" dirty="0">
                <a:latin typeface="DFPBiaoKaiW5-ZhuIn"/>
                <a:ea typeface="DFPBiaoKaiW5-ZhuIn"/>
                <a:cs typeface="DFPBiaoKaiW5-ZhuIn"/>
              </a:rPr>
              <a:t>(veto)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是什麼意思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制衡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balance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寫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(write)</a:t>
            </a: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通過 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(pass)</a:t>
            </a:r>
            <a:endParaRPr lang="en-US" sz="4400" dirty="0">
              <a:latin typeface="BiauKai"/>
              <a:ea typeface="BiauKai"/>
              <a:cs typeface="BiauKai"/>
            </a:endParaRPr>
          </a:p>
          <a:p>
            <a:pPr>
              <a:defRPr/>
            </a:pPr>
            <a:r>
              <a:rPr lang="zh-TW" alt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54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54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5400" b="1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如果總統投“否決”，草案會被怎麼處理？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8079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草案又被送回眾議院和參議院投票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草案又被送回眾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議院和參議院投票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68976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85800"/>
            <a:ext cx="8382000" cy="5638800"/>
          </a:xfrm>
        </p:spPr>
        <p:txBody>
          <a:bodyPr>
            <a:normAutofit/>
          </a:bodyPr>
          <a:lstStyle/>
          <a:p>
            <a:pPr lvl="0" algn="l"/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總統可以否決（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veto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）立法</a:t>
            </a:r>
            <a:r>
              <a:rPr lang="zh-TW" altLang="en-US" sz="2800" b="1" dirty="0">
                <a:latin typeface="DFPBiaoKaiW5-ZhuIn"/>
                <a:ea typeface="DFPBiaoKaiW5-ZhuIn"/>
                <a:cs typeface="DFPBiaoKaiW5-ZhuIn"/>
              </a:rPr>
              <a:t>部門所通過的法案，但是國會得到夠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多的票數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（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／</a:t>
            </a:r>
            <a:r>
              <a:rPr lang="en-US" altLang="zh-TW" sz="2800" b="1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），</a:t>
            </a:r>
            <a:r>
              <a:rPr lang="zh-TW" altLang="en-US" sz="2800" b="1" dirty="0">
                <a:latin typeface="DFPBiaoKaiW5-ZhuIn"/>
                <a:ea typeface="DFPBiaoKaiW5-ZhuIn"/>
                <a:cs typeface="DFPBiaoKaiW5-ZhuIn"/>
              </a:rPr>
              <a:t>又可以推翻總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統的否決而讓草案通過成為法律。這種制度的目</a:t>
            </a:r>
            <a:r>
              <a:rPr lang="zh-TW" altLang="en-US" sz="2800" b="1" dirty="0" smtClean="0">
                <a:latin typeface="DFPBiaoKaiW5-PoIn1"/>
                <a:ea typeface="DFPBiaoKaiW5-PoIn1"/>
                <a:cs typeface="DFPBiaoKaiW5-PoIn1"/>
              </a:rPr>
              <a:t>的是為</a:t>
            </a:r>
            <a:r>
              <a:rPr lang="zh-TW" altLang="en-US" sz="2800" b="1" dirty="0" smtClean="0">
                <a:latin typeface="DFPBiaoKaiW5-ZhuIn"/>
                <a:ea typeface="DFPBiaoKaiW5-ZhuIn"/>
                <a:cs typeface="DFPBiaoKaiW5-ZhuIn"/>
              </a:rPr>
              <a:t>了使每個部門能夠？</a:t>
            </a:r>
            <a:endParaRPr lang="en-US" sz="2800" dirty="0">
              <a:latin typeface="BiauKai"/>
              <a:ea typeface="BiauKai"/>
              <a:cs typeface="BiauKai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權利與責任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2362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6248400"/>
            <a:ext cx="4143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9296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什麼總統否決的草案，只要有三分之二以上的眾議員和參議員投票同意，草案也會成為法律？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4648200"/>
            <a:ext cx="8978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監督制衡：</a:t>
            </a:r>
            <a:r>
              <a:rPr lang="zh-TW" altLang="en-US" sz="3600" smtClean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了避免總統有太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大的權利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90318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9933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如果總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統1</a:t>
            </a:r>
            <a:r>
              <a:rPr lang="en-US" altLang="zh-TW" sz="4400" dirty="0"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天後沒有簽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草案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，草案會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怎樣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975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成為法律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83336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8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urved Connector 116"/>
          <p:cNvCxnSpPr/>
          <p:nvPr/>
        </p:nvCxnSpPr>
        <p:spPr>
          <a:xfrm rot="5400000">
            <a:off x="5860240" y="3929732"/>
            <a:ext cx="1779504" cy="707082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9007" y="3014194"/>
            <a:ext cx="1800060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1.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誰先寫草案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?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議員</a:t>
            </a:r>
            <a:endParaRPr lang="en-US" altLang="zh-TW" sz="1200" b="1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或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眾議員</a:t>
            </a:r>
            <a:endParaRPr lang="en-US" altLang="zh-TW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7012" y="1622522"/>
            <a:ext cx="1436098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2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2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議院的哪裡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1326" y="4292413"/>
            <a:ext cx="1468642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草案會被送到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議院的哪裡？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委員會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81737" y="677295"/>
            <a:ext cx="1952595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參議院委員會通過的草案又會被送到哪裡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2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6402" y="5245894"/>
            <a:ext cx="1947930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眾議院委員會通過的草案又會被送到哪裡？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眾議院</a:t>
            </a:r>
            <a:endParaRPr lang="en-US" altLang="zh-TW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4267" y="3124440"/>
            <a:ext cx="1550552" cy="138499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被參議院和眾議院多數通過的草案會被送到哪裡？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總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3900" y="4570650"/>
            <a:ext cx="1612898" cy="101566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總統簽名草案就成為？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342900" indent="-342900">
              <a:buAutoNum type="arabicPeriod"/>
            </a:pP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3899" y="3338306"/>
            <a:ext cx="1612899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總統否決草案？</a:t>
            </a:r>
            <a:endParaRPr lang="en-US" sz="14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送回</a:t>
            </a:r>
            <a:r>
              <a:rPr lang="zh-TW" altLang="en-US" sz="1400" b="1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眾議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  <a:p>
            <a:pPr algn="ctr">
              <a:lnSpc>
                <a:spcPct val="100000"/>
              </a:lnSpc>
            </a:pP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院和</a:t>
            </a:r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3533" y="1908401"/>
            <a:ext cx="1583266" cy="738664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5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 . 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r>
              <a:rPr lang="zh-TW" altLang="zh-TW" sz="14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0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天以內沒簽名？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-762000"/>
            <a:ext cx="1571965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以上的參議員投票通過草案就成為？</a:t>
            </a:r>
            <a:endParaRPr lang="en-US" altLang="zh-TW" sz="1400" b="1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 smtClean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57" y="5452166"/>
            <a:ext cx="1032943" cy="102483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58387" y="5448227"/>
            <a:ext cx="415387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067" y="3268324"/>
            <a:ext cx="912670" cy="7880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4117" y="2471939"/>
            <a:ext cx="626533" cy="8663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012" y="510328"/>
            <a:ext cx="1173785" cy="7909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858" y="5665198"/>
            <a:ext cx="1184110" cy="81180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4766" y="2053888"/>
            <a:ext cx="1045634" cy="107055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0454" y="5448227"/>
            <a:ext cx="1256997" cy="101428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0454" y="774700"/>
            <a:ext cx="1256997" cy="1008318"/>
          </a:xfrm>
          <a:prstGeom prst="rect">
            <a:avLst/>
          </a:prstGeom>
        </p:spPr>
      </p:pic>
      <p:cxnSp>
        <p:nvCxnSpPr>
          <p:cNvPr id="47" name="Curved Connector 46"/>
          <p:cNvCxnSpPr/>
          <p:nvPr/>
        </p:nvCxnSpPr>
        <p:spPr>
          <a:xfrm rot="16200000" flipH="1">
            <a:off x="6566837" y="4085024"/>
            <a:ext cx="515045" cy="346689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endCxn id="14" idx="1"/>
          </p:cNvCxnSpPr>
          <p:nvPr/>
        </p:nvCxnSpPr>
        <p:spPr>
          <a:xfrm rot="5400000" flipH="1" flipV="1">
            <a:off x="6319375" y="2609372"/>
            <a:ext cx="1115797" cy="452520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574817" y="3695818"/>
            <a:ext cx="528716" cy="0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5400000" flipH="1" flipV="1">
            <a:off x="956681" y="2398036"/>
            <a:ext cx="505592" cy="326541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6" idx="0"/>
            <a:endCxn id="8" idx="1"/>
          </p:cNvCxnSpPr>
          <p:nvPr/>
        </p:nvCxnSpPr>
        <p:spPr>
          <a:xfrm rot="5400000" flipH="1" flipV="1">
            <a:off x="2600479" y="1041264"/>
            <a:ext cx="375840" cy="786676"/>
          </a:xfrm>
          <a:prstGeom prst="curvedConnector2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6200000" flipH="1">
            <a:off x="490683" y="4748642"/>
            <a:ext cx="792042" cy="32654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4112548" y="1872936"/>
            <a:ext cx="6486" cy="360433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6200000" flipH="1">
            <a:off x="2576868" y="5139600"/>
            <a:ext cx="727970" cy="481770"/>
          </a:xfrm>
          <a:prstGeom prst="curvedConnector3">
            <a:avLst>
              <a:gd name="adj1" fmla="val 50000"/>
            </a:avLst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urved Connector 119"/>
          <p:cNvCxnSpPr/>
          <p:nvPr/>
        </p:nvCxnSpPr>
        <p:spPr>
          <a:xfrm rot="16200000" flipV="1">
            <a:off x="6021921" y="2504016"/>
            <a:ext cx="1168401" cy="783170"/>
          </a:xfrm>
          <a:prstGeom prst="curvedConnector3">
            <a:avLst>
              <a:gd name="adj1" fmla="val 50000"/>
            </a:avLst>
          </a:prstGeom>
          <a:ln w="5715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5" y="850869"/>
            <a:ext cx="1002727" cy="965199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1100409" y="946232"/>
            <a:ext cx="415449" cy="1178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140535" y="2233369"/>
            <a:ext cx="1513028" cy="113877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12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2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1200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sz="1200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81738" y="3629747"/>
            <a:ext cx="1513028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4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眾議院通過的草案又會被送到哪裡</a:t>
            </a:r>
            <a:r>
              <a:rPr lang="zh-TW" altLang="en-US" sz="12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1200" dirty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參</a:t>
            </a:r>
            <a:r>
              <a:rPr lang="zh-TW" altLang="en-US" sz="1400" b="1" dirty="0" smtClean="0">
                <a:solidFill>
                  <a:srgbClr val="800000"/>
                </a:solidFill>
                <a:latin typeface="DFPBiaoKaiW5-ZhuIn"/>
                <a:ea typeface="DFPBiaoKaiW5-ZhuIn"/>
                <a:cs typeface="DFPBiaoKaiW5-ZhuIn"/>
              </a:rPr>
              <a:t>議院</a:t>
            </a:r>
            <a:endParaRPr lang="en-US" altLang="zh-TW" sz="1400" b="1" dirty="0">
              <a:solidFill>
                <a:srgbClr val="8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79" name="Up Arrow 78"/>
          <p:cNvSpPr/>
          <p:nvPr/>
        </p:nvSpPr>
        <p:spPr>
          <a:xfrm>
            <a:off x="3903134" y="4907966"/>
            <a:ext cx="45719" cy="294569"/>
          </a:xfrm>
          <a:prstGeom prst="upArrow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5428553" y="5245894"/>
            <a:ext cx="1571965" cy="1169551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r>
              <a:rPr lang="zh-TW" altLang="zh-TW" sz="1400" dirty="0">
                <a:latin typeface="DFPBiaoKaiW5-ZhuIn"/>
                <a:ea typeface="DFPBiaoKaiW5-ZhuIn"/>
                <a:cs typeface="DFPBiaoKaiW5-ZhuIn"/>
              </a:rPr>
              <a:t>6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.</a:t>
            </a:r>
            <a:r>
              <a:rPr lang="zh-TW" altLang="en-US" sz="1400" dirty="0">
                <a:latin typeface="DFPBiaoKaiW5-ZhuIn"/>
                <a:ea typeface="DFPBiaoKaiW5-ZhuIn"/>
                <a:cs typeface="DFPBiaoKaiW5-ZhuIn"/>
              </a:rPr>
              <a:t> 2</a:t>
            </a:r>
            <a:r>
              <a:rPr lang="en-US" altLang="zh-TW" sz="1400" dirty="0">
                <a:latin typeface="DFPBiaoKaiW5-ZhuIn"/>
                <a:ea typeface="DFPBiaoKaiW5-ZhuIn"/>
                <a:cs typeface="DFPBiaoKaiW5-ZhuIn"/>
              </a:rPr>
              <a:t>/</a:t>
            </a:r>
            <a:r>
              <a:rPr lang="en-US" altLang="zh-TW" sz="1400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1400" dirty="0" smtClean="0">
                <a:latin typeface="DFPBiaoKaiW5-ZhuIn"/>
                <a:ea typeface="DFPBiaoKaiW5-ZhuIn"/>
                <a:cs typeface="DFPBiaoKaiW5-ZhuIn"/>
              </a:rPr>
              <a:t>以上的眾議員投票通過草案就成為？</a:t>
            </a:r>
            <a:endParaRPr lang="en-US" altLang="zh-TW" sz="1400" dirty="0" smtClean="0">
              <a:latin typeface="DFPBiaoKaiW5-ZhuIn"/>
              <a:ea typeface="DFPBiaoKaiW5-ZhuIn"/>
              <a:cs typeface="DFPBiaoKaiW5-ZhuIn"/>
            </a:endParaRPr>
          </a:p>
          <a:p>
            <a:pPr algn="ctr"/>
            <a:r>
              <a:rPr lang="zh-TW" altLang="en-US" sz="1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sz="1400" dirty="0">
              <a:solidFill>
                <a:srgbClr val="00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5" name="Right Arrow Callout 94"/>
          <p:cNvSpPr/>
          <p:nvPr/>
        </p:nvSpPr>
        <p:spPr>
          <a:xfrm>
            <a:off x="4694766" y="3489965"/>
            <a:ext cx="329501" cy="45719"/>
          </a:xfrm>
          <a:prstGeom prst="rightArrowCallout">
            <a:avLst/>
          </a:prstGeom>
          <a:ln w="5715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4694766" y="114300"/>
            <a:ext cx="380268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DFPBiaoKaiW5-ZhuIn"/>
                <a:ea typeface="DFPBiaoKaiW5-ZhuIn"/>
                <a:cs typeface="DFPBiaoKaiW5-ZhuIn"/>
              </a:rPr>
              <a:t>如何制定法律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4181042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2860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聯邦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州政府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市政府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98922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美國政府又分為那幾個部門？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5638800"/>
            <a:ext cx="34970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9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534400" cy="48006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國家</a:t>
            </a: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政府的最高領導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者是誰？</a:t>
            </a: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）副總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）最高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大法官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2743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638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5943600"/>
            <a:ext cx="252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）總統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76200"/>
            <a:ext cx="2057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533400" y="1143000"/>
            <a:ext cx="7772400" cy="5029200"/>
          </a:xfrm>
        </p:spPr>
        <p:txBody>
          <a:bodyPr>
            <a:normAutofit fontScale="77500" lnSpcReduction="20000"/>
          </a:bodyPr>
          <a:lstStyle/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在華盛頓特區的代表是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加州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    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sz="2000" dirty="0">
              <a:latin typeface="DFPBiaoKaiW5-ZhuIn"/>
              <a:ea typeface="DFPBiaoKaiW5-ZhuIn"/>
              <a:cs typeface="DFPBiaoKaiW5-ZhuIn"/>
            </a:endParaRPr>
          </a:p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在加州首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都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Sacramento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代表是</a:t>
            </a:r>
            <a:r>
              <a:rPr lang="zh-TW" altLang="en-US" sz="39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9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9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 smtClean="0">
                <a:latin typeface="DFPBiaoKaiW5-ZhuIn"/>
                <a:ea typeface="DFPBiaoKaiW5-ZhuIn"/>
                <a:cs typeface="DFPBiaoKaiW5-ZhuIn"/>
              </a:rPr>
              <a:t>）加州</a:t>
            </a: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zh-TW" sz="39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）加州</a:t>
            </a:r>
            <a:endParaRPr lang="en-US" altLang="zh-TW" sz="39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dirty="0">
              <a:latin typeface="BiauKai"/>
              <a:ea typeface="BiauKai"/>
              <a:cs typeface="BiauKai"/>
            </a:endParaRPr>
          </a:p>
        </p:txBody>
      </p:sp>
      <p:pic>
        <p:nvPicPr>
          <p:cNvPr id="1024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美國憲法除了告訴我</a:t>
            </a:r>
            <a:r>
              <a:rPr lang="zh-TW" altLang="en-US" sz="4400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家有</a:t>
            </a:r>
            <a:r>
              <a:rPr lang="zh-TW" altLang="en-US" sz="44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些權利之外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還包括</a:t>
            </a:r>
            <a:r>
              <a:rPr lang="zh-TW" altLang="en-US" sz="4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其他的權利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公民的責任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1981200" cy="7443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5334000"/>
            <a:ext cx="4183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447800"/>
            <a:ext cx="83058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種文件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告訴我</a:t>
            </a:r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人民和國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家有什麼權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利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2667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819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200" y="4114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憲法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077200" cy="4419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每一個城市都有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些人在市政廳做事，他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和市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長一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起幫他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的城市</a:t>
            </a:r>
            <a:r>
              <a:rPr lang="zh-TW" altLang="en-US" sz="48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做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最好的決定。他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是誰？</a:t>
            </a: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"/>
            <a:ext cx="1981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98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371600"/>
            <a:ext cx="7162800" cy="37338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小城市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1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是從市議員當中選出來的</a:t>
            </a:r>
            <a:r>
              <a:rPr lang="en-US" sz="3900" b="1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60198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288340"/>
            <a:ext cx="7696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153400" cy="3733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大城市的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"/>
            <a:ext cx="1828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096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257800"/>
            <a:ext cx="5568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由人民選出來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的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09600"/>
            <a:ext cx="899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請說出三種做一個好公民？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6" name="Picture 5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2402661"/>
            <a:ext cx="2089150" cy="2393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190" y="495929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101331"/>
            <a:ext cx="2451100" cy="3258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5520759"/>
            <a:ext cx="252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做該做的事情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4294967295"/>
          </p:nvPr>
        </p:nvPicPr>
        <p:blipFill>
          <a:blip r:embed="rId4"/>
          <a:srcRect t="22943" b="22943"/>
          <a:stretch>
            <a:fillRect/>
          </a:stretch>
        </p:blipFill>
        <p:spPr>
          <a:xfrm>
            <a:off x="6148154" y="1615587"/>
            <a:ext cx="2208446" cy="1511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6890" y="312686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付稅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177228"/>
            <a:ext cx="2019300" cy="14287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9290" y="5720814"/>
            <a:ext cx="15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當義工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05017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752600"/>
            <a:ext cx="8077200" cy="2590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人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如果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遵守法律可能會被罰什麼？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46482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＄錢</a:t>
            </a:r>
            <a:endParaRPr lang="en-US" sz="40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7924800" cy="4876800"/>
          </a:xfrm>
        </p:spPr>
        <p:txBody>
          <a:bodyPr/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以下</a:t>
            </a:r>
            <a:r>
              <a:rPr lang="zh-TW" altLang="en-US" sz="44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一個</a:t>
            </a:r>
            <a:r>
              <a:rPr lang="zh-TW" altLang="en-US" sz="44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不是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美國公民應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有的義務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交稅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當警察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dirty="0" smtClean="0"/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019800"/>
            <a:ext cx="2775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當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請說出以下人的名字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5506707"/>
              </p:ext>
            </p:extLst>
          </p:nvPr>
        </p:nvGraphicFramePr>
        <p:xfrm>
          <a:off x="457200" y="1295400"/>
          <a:ext cx="8534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3400" y="40386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 Jefferson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Bridget </a:t>
            </a:r>
          </a:p>
          <a:p>
            <a:pPr algn="ctr"/>
            <a:r>
              <a:rPr lang="en-US" dirty="0" smtClean="0"/>
              <a:t>Mason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Frederick </a:t>
            </a:r>
          </a:p>
          <a:p>
            <a:pPr algn="ctr"/>
            <a:r>
              <a:rPr lang="en-US" dirty="0" smtClean="0"/>
              <a:t>Douglass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4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Anne </a:t>
            </a:r>
          </a:p>
          <a:p>
            <a:pPr algn="ctr"/>
            <a:r>
              <a:rPr lang="en-US" dirty="0" smtClean="0"/>
              <a:t>Hutchinson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Harriet </a:t>
            </a:r>
          </a:p>
          <a:p>
            <a:pPr algn="ctr"/>
            <a:r>
              <a:rPr lang="en-US" dirty="0" smtClean="0"/>
              <a:t>Tubman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36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686800" cy="36576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行政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部門的工作是什麼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確定所有的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法律都有遵守憲法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5400"/>
            <a:ext cx="2362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724400"/>
            <a:ext cx="3506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用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Thomas Jefferson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altLang="zh-TW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Harriet Tubman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, Bridget Mason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 Frederick Douglass 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Anne Hutchinson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來回答以下的問題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153400" cy="4800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dirty="0" smtClean="0"/>
              <a:t>1.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幫助洛杉磯的窮人有地方住和有食物吃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的是誰？</a:t>
            </a:r>
            <a:endParaRPr lang="en-US" altLang="zh-TW" sz="2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b="1" dirty="0" smtClean="0">
                <a:latin typeface="DFPBiaoKaiW5-ZhuIn"/>
                <a:ea typeface="DFPBiaoKaiW5-ZhuIn"/>
                <a:cs typeface="DFPBiaoKaiW5-ZhuIn"/>
              </a:rPr>
              <a:t>2. 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誰冒險說出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信念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(faith)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比遵守教會的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些規定還重要？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3. 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了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保障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美國人的權利而寫了美國獨立宣言的人是誰？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4.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誰利用地下鐵路來幫助非洲裔美國人從奴隸制度下逃出來？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5.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用演說和寫報紙</a:t>
            </a:r>
            <a:r>
              <a:rPr lang="zh-TW" altLang="en-US" sz="2600" dirty="0">
                <a:latin typeface="DFPBiaoKaiW5-ZhuIn"/>
                <a:ea typeface="DFPBiaoKaiW5-ZhuIn"/>
                <a:cs typeface="DFPBiaoKaiW5-ZhuIn"/>
              </a:rPr>
              <a:t>的方法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來表達反對奴隸制度的是誰？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92600" y="2413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2286000"/>
            <a:ext cx="2209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Bridge Mason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004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Anne Hutchinson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9530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Harriet Tubman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965448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Frederick Douglass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4038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Thomas Jefferson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05340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905000"/>
            <a:ext cx="6400800" cy="266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參議員和眾議員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司法官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09600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誰會幫總統執行法律？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4852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0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077200" cy="3276600"/>
          </a:xfrm>
        </p:spPr>
        <p:txBody>
          <a:bodyPr>
            <a:normAutofit fontScale="25000" lnSpcReduction="20000"/>
          </a:bodyPr>
          <a:lstStyle/>
          <a:p>
            <a:pPr algn="l" eaLnBrk="1" hangingPunct="1">
              <a:lnSpc>
                <a:spcPct val="170000"/>
              </a:lnSpc>
              <a:defRPr/>
            </a:pPr>
            <a:endParaRPr lang="en-US" altLang="zh-TW" sz="2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14400" dirty="0" smtClean="0"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altLang="zh-TW" sz="144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lnSpc>
                <a:spcPct val="170000"/>
              </a:lnSpc>
              <a:buFont typeface="Georgia" pitchFamily="18" charset="0"/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algn="l" eaLnBrk="1" hangingPunct="1">
              <a:defRPr/>
            </a:pPr>
            <a:r>
              <a:rPr lang="en-US" sz="90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9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752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626894"/>
            <a:ext cx="716093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defRPr/>
            </a:pPr>
            <a:endParaRPr lang="en-US" altLang="zh-TW" sz="1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eaLnBrk="1" hangingPunct="1">
              <a:buAutoNum type="alphaLcParenR"/>
              <a:defRPr/>
            </a:pP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838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立法部門的工作是什麼？</a:t>
            </a:r>
            <a:endParaRPr lang="en-US" altLang="zh-TW" sz="4400" b="1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1447800" cy="762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304800" y="1524000"/>
            <a:ext cx="8229600" cy="39624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eaLnBrk="1" hangingPunct="1">
              <a:buFont typeface="+mj-lt"/>
              <a:buAutoNum type="alphaUcPeriod"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有</a:t>
            </a:r>
            <a:r>
              <a:rPr lang="zh-TW" alt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遵守憲法</a:t>
            </a:r>
            <a:r>
              <a:rPr 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chemeClr val="tx1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253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00" y="6096000"/>
            <a:ext cx="8905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確定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所有的法律都有遵守憲法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949490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司法部門的工作是什麼？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990600"/>
            <a:ext cx="8229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現任的總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統是誰</a:t>
            </a:r>
            <a:r>
              <a:rPr lang="zh-TW" altLang="en-US" sz="36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36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3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840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Barack </a:t>
            </a:r>
            <a:r>
              <a:rPr lang="en-US" sz="3600" dirty="0">
                <a:solidFill>
                  <a:srgbClr val="FF0000"/>
                </a:solidFill>
              </a:rPr>
              <a:t>Obama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991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美國現任的副總統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28024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solidFill>
                  <a:srgbClr val="FF0000"/>
                </a:solidFill>
              </a:rPr>
              <a:t>B</a:t>
            </a:r>
            <a:r>
              <a:rPr lang="en-US" sz="3600" dirty="0" smtClean="0">
                <a:solidFill>
                  <a:srgbClr val="FF0000"/>
                </a:solidFill>
              </a:rPr>
              <a:t>. Joe Biden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5054</TotalTime>
  <Words>968</Words>
  <Application>Microsoft Macintosh PowerPoint</Application>
  <PresentationFormat>On-screen Show (4:3)</PresentationFormat>
  <Paragraphs>348</Paragraphs>
  <Slides>40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Slipstream</vt:lpstr>
      <vt:lpstr>Jeopardy</vt:lpstr>
      <vt:lpstr>PowerPoint Presentation</vt:lpstr>
      <vt:lpstr>200</vt:lpstr>
      <vt:lpstr>400</vt:lpstr>
      <vt:lpstr>PowerPoint Presentation</vt:lpstr>
      <vt:lpstr>300</vt:lpstr>
      <vt:lpstr>200</vt:lpstr>
      <vt:lpstr>400</vt:lpstr>
      <vt:lpstr>400</vt:lpstr>
      <vt:lpstr>400</vt:lpstr>
      <vt:lpstr>100</vt:lpstr>
      <vt:lpstr>100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400</vt:lpstr>
      <vt:lpstr>PowerPoint Presentation</vt:lpstr>
      <vt:lpstr>PowerPoint Presentation</vt:lpstr>
      <vt:lpstr>PowerPoint Presentation</vt:lpstr>
      <vt:lpstr>PowerPoint Presentation</vt:lpstr>
      <vt:lpstr>100</vt:lpstr>
      <vt:lpstr>200</vt:lpstr>
      <vt:lpstr>100</vt:lpstr>
      <vt:lpstr>200</vt:lpstr>
      <vt:lpstr>300</vt:lpstr>
      <vt:lpstr>400</vt:lpstr>
      <vt:lpstr>PowerPoint Presentation</vt:lpstr>
      <vt:lpstr>100</vt:lpstr>
      <vt:lpstr>200</vt:lpstr>
      <vt:lpstr>請說出以下人的名字</vt:lpstr>
      <vt:lpstr>用Thomas Jefferson， Harriet Tubman , Bridget Mason，  Frederick Douglass 和Anne Hutchinson來回答以下的問題</vt:lpstr>
    </vt:vector>
  </TitlesOfParts>
  <Company>Meyerholz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Meyerholz</cp:lastModifiedBy>
  <cp:revision>93</cp:revision>
  <dcterms:created xsi:type="dcterms:W3CDTF">2011-10-20T04:13:33Z</dcterms:created>
  <dcterms:modified xsi:type="dcterms:W3CDTF">2015-07-15T00:52:22Z</dcterms:modified>
</cp:coreProperties>
</file>